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ompt Medium"/>
      <p:regular r:id="rId15"/>
    </p:embeddedFon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Mukta Light"/>
      <p:regular r:id="rId19"/>
    </p:embeddedFont>
    <p:embeddedFont>
      <p:font typeface="Mukt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6012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Revolutionizing Movie Ticketing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70201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current movie ticket booking process can be frustrating. Our solution is a modern, user-friendly system.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76976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Enjoy convenience, efficiency, and valuable insights with our platform. We're changing how people experience movies.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585597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863590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316" y="5837515"/>
            <a:ext cx="215110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Aryan Mehra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51271"/>
            <a:ext cx="80677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Seamless Booking Experience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85417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Intuitive Interface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44388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UI ensures smooth navigation.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0611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availability of seats and showtimes.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854172"/>
            <a:ext cx="345817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Multiple Payment Options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623929" y="444388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Credit cards, debit cards and mobile wallets are supported.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8769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Enhancing User Engagement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6072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680" y="360723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Recommendations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444115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Recommendations based on viewing history.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6072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84111" y="36072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Loyalty Program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984111" y="409825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Exclusive discounts and special offers.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7557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2680" y="57557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Social Sharing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624673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Invite friends and post reviews easily.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52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3216116"/>
            <a:ext cx="6955631" cy="585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Robust Backend Infrastructure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0" y="4154686"/>
            <a:ext cx="526971" cy="5269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5542" y="4117896"/>
            <a:ext cx="234243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Cloud-Based</a:t>
            </a:r>
            <a:endParaRPr lang="en-US" sz="18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30" y="5350907"/>
            <a:ext cx="526971" cy="52697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75542" y="5314117"/>
            <a:ext cx="234243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Payment</a:t>
            </a:r>
            <a:endParaRPr lang="en-US" sz="18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30" y="6547128"/>
            <a:ext cx="526971" cy="52697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475542" y="6510338"/>
            <a:ext cx="235862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Analytics Dashboard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737830" y="7311271"/>
            <a:ext cx="131547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Cloud architecture on AWS or Azure ensures reliability. We integrate secure payment gateways with PCI DSS compliance.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7461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Stack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2854166"/>
            <a:ext cx="2128838" cy="8365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966" y="3143845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794" y="3100983"/>
            <a:ext cx="7396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React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5215652" y="3706297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3752374"/>
            <a:ext cx="4257675" cy="8365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15966" y="3953589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6465213" y="3999190"/>
            <a:ext cx="96928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Node.js</a:t>
            </a:r>
            <a:endParaRPr lang="en-US" sz="2150" dirty="0"/>
          </a:p>
        </p:txBody>
      </p:sp>
      <p:sp>
        <p:nvSpPr>
          <p:cNvPr id="10" name="Shape 6"/>
          <p:cNvSpPr/>
          <p:nvPr/>
        </p:nvSpPr>
        <p:spPr>
          <a:xfrm>
            <a:off x="6280071" y="4604504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4650581"/>
            <a:ext cx="6386632" cy="8365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15847" y="4851797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3" name="Text 8"/>
          <p:cNvSpPr/>
          <p:nvPr/>
        </p:nvSpPr>
        <p:spPr>
          <a:xfrm>
            <a:off x="7529632" y="4897398"/>
            <a:ext cx="12987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MongoDB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864037" y="576476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frontend uses React, JavaScript, HTML5, and CSS3. The backend is built with Node.js and Python. We utilize MongoDB and PostgreSQL databases.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87379"/>
            <a:ext cx="73567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Sustainable Revenue Model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94346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9463" y="29434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Ticket Commissions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19463" y="3434477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5-7% per ticket sale.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4321" y="407634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748" y="4076343"/>
            <a:ext cx="304859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Premium Subscriptions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789748" y="4567357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Exclusive content.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605" y="520922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60032" y="52092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Advertising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160032" y="5700236"/>
            <a:ext cx="61199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Targeted ads.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64813"/>
            <a:ext cx="66429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Competitive Advantages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4208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26677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Superior UX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158728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Better than existing platforms.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9021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1489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Data-Driven Insights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463998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Valuable for cinema operators.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3834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6302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Loyalty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468761" y="612124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 on retention.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595932"/>
            <a:ext cx="80398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Future of Movie Ticketing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65201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offer key features and great benefits. Partner with us to transform the moviegoing experience.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3247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Join us to redefine how people book and enjoy movies. Together, let's innovate the movie industry!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2025-04-18T10:07:43Z</dcterms:created>
  <dcterms:modified xsi:type="dcterms:W3CDTF">2025-04-18T10:07:43Z</dcterms:modified>
</cp:coreProperties>
</file>